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1624614"/>
            <a:ext cx="10947042" cy="2453519"/>
          </a:xfrm>
        </p:spPr>
        <p:txBody>
          <a:bodyPr>
            <a:noAutofit/>
          </a:bodyPr>
          <a:lstStyle/>
          <a:p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63. Akha </a:t>
            </a:r>
            <a:r>
              <a:rPr lang="en-US" sz="8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Nuai</a:t>
            </a:r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 </a:t>
            </a:r>
            <a:b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22641"/>
            <a:ext cx="9144000" cy="2923395"/>
          </a:xfrm>
        </p:spPr>
        <p:txBody>
          <a:bodyPr>
            <a:normAutofit/>
          </a:bodyPr>
          <a:lstStyle/>
          <a:p>
            <a:r>
              <a:rPr lang="en-US" sz="2800" dirty="0"/>
              <a:t>Under His Wings </a:t>
            </a:r>
          </a:p>
          <a:p>
            <a:r>
              <a:rPr lang="en-US" sz="2800" dirty="0"/>
              <a:t>Late 17:8</a:t>
            </a:r>
          </a:p>
          <a:p>
            <a:r>
              <a:rPr lang="en-US" sz="2800" dirty="0"/>
              <a:t>William Orcutt Cushing, 1823-1902</a:t>
            </a:r>
          </a:p>
          <a:p>
            <a:r>
              <a:rPr lang="en-US" sz="2800" dirty="0" err="1"/>
              <a:t>Doh</a:t>
            </a:r>
            <a:r>
              <a:rPr lang="en-US" sz="2800" dirty="0"/>
              <a:t> is Db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Akha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lungmuang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takin ka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Khuamial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huihpi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hangin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kep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-in, Amah ka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tanzo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ka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hikhin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6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Akha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Kuamah’n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zolo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Akha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teeng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a,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Lungmaung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102266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Akha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 dah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alungsim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tawldamna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 lo-a,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endParaRPr lang="en-US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3359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kha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manpha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mahmah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haksatna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dongin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beel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dal,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siatna’n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a,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sung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khawl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lungmuang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9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179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63. Akha Nuai-ah  </vt:lpstr>
      <vt:lpstr>1</vt:lpstr>
      <vt:lpstr>Sakkik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5</cp:revision>
  <dcterms:created xsi:type="dcterms:W3CDTF">2018-10-09T13:17:21Z</dcterms:created>
  <dcterms:modified xsi:type="dcterms:W3CDTF">2018-10-11T02:50:22Z</dcterms:modified>
</cp:coreProperties>
</file>